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>
        <p:scale>
          <a:sx n="80" d="100"/>
          <a:sy n="80" d="100"/>
        </p:scale>
        <p:origin x="1788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49242"/>
              </p:ext>
            </p:extLst>
          </p:nvPr>
        </p:nvGraphicFramePr>
        <p:xfrm>
          <a:off x="288466" y="2212796"/>
          <a:ext cx="6293305" cy="1469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286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172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FF6600"/>
                </a:solidFill>
              </a:rPr>
              <a:t>飼い主のいない猫対策 経過報告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繁殖をストップさせるための去勢不妊手術を進めています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899769"/>
            <a:ext cx="676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メス３頭、オス２頭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の手術が完了しました。予定では、</a:t>
            </a:r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あとメス〇頭、オス〇頭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987689" y="3905948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耳先カットされた猫は一代限りの命ですので、どうか見守って</a:t>
            </a:r>
            <a:endParaRPr kumimoji="1" lang="en-US" altLang="ja-JP" sz="1200" dirty="0"/>
          </a:p>
          <a:p>
            <a:r>
              <a:rPr kumimoji="1" lang="ja-JP" altLang="en-US" sz="1200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512" y="3816516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735395" y="5480494"/>
            <a:ext cx="55139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103203" y="4700998"/>
            <a:ext cx="5610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猫情報をご提供くださった方、捕獲にご協力いただいた方、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ご寄付いただいた方、皆様、どうもありがとうございました。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残りの猫の手術に向けて、引き続き対策を進めていきます。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305812" y="6284704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3221" y="2544875"/>
            <a:ext cx="1106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65" y="2544875"/>
            <a:ext cx="12001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1593" y="2544875"/>
            <a:ext cx="11509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52118" y="2544874"/>
            <a:ext cx="1230761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2080" y="2544875"/>
            <a:ext cx="106521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1406663" y="4031140"/>
            <a:ext cx="581026" cy="1979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1B9F65-B11A-401C-9C33-DB94BA4887C2}"/>
              </a:ext>
            </a:extLst>
          </p:cNvPr>
          <p:cNvSpPr txBox="1"/>
          <p:nvPr/>
        </p:nvSpPr>
        <p:spPr>
          <a:xfrm>
            <a:off x="4882243" y="9489350"/>
            <a:ext cx="169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153F62-7F78-4AB2-8EDE-319EDE27A6D9}"/>
              </a:ext>
            </a:extLst>
          </p:cNvPr>
          <p:cNvSpPr txBox="1"/>
          <p:nvPr/>
        </p:nvSpPr>
        <p:spPr>
          <a:xfrm>
            <a:off x="305812" y="8422490"/>
            <a:ext cx="6300112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皆さまのご協力によって、よりスピーディーに、より効果的に、対策が進みます。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どのような些細なことでも構いません。ぜひ、下記までご連絡ください。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例：捕獲した猫の病院への搬送、チラシなど発行物の印刷、捕獲手伝い　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F748DD4-4779-4E9D-A245-D8DEBA70B7AC}"/>
              </a:ext>
            </a:extLst>
          </p:cNvPr>
          <p:cNvSpPr txBox="1"/>
          <p:nvPr/>
        </p:nvSpPr>
        <p:spPr>
          <a:xfrm>
            <a:off x="305812" y="7556600"/>
            <a:ext cx="6300112" cy="7540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猫の被害でお困りの方へ</a:t>
            </a: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残念ながら、猫対策に決定打はないのですが、いくつかの具体的な方法をご案内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できます。お困りの方はご相談ください。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74643" y="2352675"/>
            <a:ext cx="45543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対策を確実に進めていくため、可能な範囲でご寄付をいただけると、</a:t>
            </a:r>
            <a:endParaRPr kumimoji="1" lang="en-US" altLang="ja-JP" sz="1000" dirty="0"/>
          </a:p>
          <a:p>
            <a:r>
              <a:rPr kumimoji="1" lang="ja-JP" altLang="en-US" sz="1000" dirty="0"/>
              <a:t>　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 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〇〇〇チヨウカイ　ネコタイサク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6" y="8590552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4614" y="962408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6" y="8811767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55398"/>
              </p:ext>
            </p:extLst>
          </p:nvPr>
        </p:nvGraphicFramePr>
        <p:xfrm>
          <a:off x="1303217" y="619254"/>
          <a:ext cx="4059358" cy="131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316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19,440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31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ご寄付（２名様）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15,000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82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10,920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01397" y="259677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74642" y="1945163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74642" y="2162255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26055" y="7347563"/>
            <a:ext cx="63001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猫は爆発的な繁殖力があり、１匹のメスから始まって、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増えます。そうなると、フン尿などの被害が非常に深刻になります。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5999" y="9187150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06513" y="7823448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猫が好きな方も、猫で困っている方も、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ともに気持ちよく暮らせる町になってほしいと願い、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6A6EDC-BE65-486A-B4C7-795BD06842F6}"/>
              </a:ext>
            </a:extLst>
          </p:cNvPr>
          <p:cNvSpPr txBox="1"/>
          <p:nvPr/>
        </p:nvSpPr>
        <p:spPr>
          <a:xfrm>
            <a:off x="326055" y="3352742"/>
            <a:ext cx="6300112" cy="393184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元々地域にいる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手術済（または手術予定）の猫だけ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300" b="1" dirty="0"/>
              <a:t>ご近隣に配慮し、マナーを守りましょう。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511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76</cp:revision>
  <cp:lastPrinted>2019-02-01T22:52:45Z</cp:lastPrinted>
  <dcterms:created xsi:type="dcterms:W3CDTF">2019-01-26T15:48:16Z</dcterms:created>
  <dcterms:modified xsi:type="dcterms:W3CDTF">2019-08-17T14:58:28Z</dcterms:modified>
</cp:coreProperties>
</file>