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800080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8" autoAdjust="0"/>
    <p:restoredTop sz="94238" autoAdjust="0"/>
  </p:normalViewPr>
  <p:slideViewPr>
    <p:cSldViewPr snapToGrid="0">
      <p:cViewPr>
        <p:scale>
          <a:sx n="100" d="100"/>
          <a:sy n="100" d="100"/>
        </p:scale>
        <p:origin x="834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61836"/>
              </p:ext>
            </p:extLst>
          </p:nvPr>
        </p:nvGraphicFramePr>
        <p:xfrm>
          <a:off x="460570" y="2139748"/>
          <a:ext cx="5957885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008000"/>
                </a:solidFill>
              </a:rPr>
              <a:t>飼い主のいない猫 全頭手術完了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飼い主のいない猫（ノラ猫）の繁殖をストップさせるため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去勢不妊手術をしました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769143"/>
            <a:ext cx="67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現時点での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全頭手術が完了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しました。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でした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939276" y="5518482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b="1" dirty="0"/>
              <a:t>耳先カットされた猫は一代限りの命ですので、どうか見守って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96" y="5296718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711933" y="6275112"/>
            <a:ext cx="4935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rgbClr val="FF0000"/>
                </a:solidFill>
              </a:rPr>
              <a:t>猫情報をご提供くださった方、捕獲にご協力いただいた方、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ご寄付いただいた方、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869" y="2437508"/>
            <a:ext cx="1083933" cy="10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642" y="2464120"/>
            <a:ext cx="1175687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0861" y="2465336"/>
            <a:ext cx="1141090" cy="106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5258" y="2452181"/>
            <a:ext cx="1205674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9820" y="2454615"/>
            <a:ext cx="1043501" cy="105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70B733-3992-4039-BB11-31ADDD9221CC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 猫対策の会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</p:cNvCxnSpPr>
          <p:nvPr/>
        </p:nvCxnSpPr>
        <p:spPr>
          <a:xfrm flipH="1" flipV="1">
            <a:off x="1442786" y="5518482"/>
            <a:ext cx="534590" cy="1293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5FB3654B-1366-4E54-874D-98A2B7B6B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37199"/>
              </p:ext>
            </p:extLst>
          </p:nvPr>
        </p:nvGraphicFramePr>
        <p:xfrm>
          <a:off x="449642" y="3623705"/>
          <a:ext cx="3574731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pic>
        <p:nvPicPr>
          <p:cNvPr id="17" name="Picture 2" descr="P1000521">
            <a:extLst>
              <a:ext uri="{FF2B5EF4-FFF2-40B4-BE49-F238E27FC236}">
                <a16:creationId xmlns:a16="http://schemas.microsoft.com/office/drawing/2014/main" id="{875D8B75-438B-44F7-A7CE-58BE53F6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757" y="3947482"/>
            <a:ext cx="11918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宇宙人チラシ用">
            <a:extLst>
              <a:ext uri="{FF2B5EF4-FFF2-40B4-BE49-F238E27FC236}">
                <a16:creationId xmlns:a16="http://schemas.microsoft.com/office/drawing/2014/main" id="{8D22D284-2A96-4A66-8B05-4DA844CA1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1933" y="3936592"/>
            <a:ext cx="1044575" cy="107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宇宙人の子チラシ用">
            <a:extLst>
              <a:ext uri="{FF2B5EF4-FFF2-40B4-BE49-F238E27FC236}">
                <a16:creationId xmlns:a16="http://schemas.microsoft.com/office/drawing/2014/main" id="{72E7A012-3D2A-441F-82FB-0C6F703A4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8153" y="3926753"/>
            <a:ext cx="1125731" cy="10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5C21929-3340-4C27-B479-E178557F1226}"/>
              </a:ext>
            </a:extLst>
          </p:cNvPr>
          <p:cNvSpPr txBox="1"/>
          <p:nvPr/>
        </p:nvSpPr>
        <p:spPr>
          <a:xfrm>
            <a:off x="219152" y="8458833"/>
            <a:ext cx="6480000" cy="113107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飼い猫には必ず身元表示（名札付きの首輪）を装着してください。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外に出ている猫は、室内飼育の猫に比べ、圧倒的に短命です。飼い猫は、室内飼育をお勧めします。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08DA027-2F66-4078-84D2-251E11B2116E}"/>
              </a:ext>
            </a:extLst>
          </p:cNvPr>
          <p:cNvSpPr txBox="1"/>
          <p:nvPr/>
        </p:nvSpPr>
        <p:spPr>
          <a:xfrm>
            <a:off x="219152" y="7381284"/>
            <a:ext cx="6480000" cy="9387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これからも情報提供をお願いいたします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/>
              <a:t>今後も継続的に、地域</a:t>
            </a:r>
            <a:r>
              <a:rPr kumimoji="1" lang="ja-JP" altLang="en-US" sz="1200" dirty="0"/>
              <a:t>のノラ猫事情を把握していく必要があります。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「耳先がカットされていない猫を地域で見た」など、今後もノラ猫に関する情報を、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ぜひお寄せください。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。</a:t>
            </a:r>
            <a:endParaRPr kumimoji="1"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3D4D380-F60F-4DA0-8449-85C096B04E6E}"/>
              </a:ext>
            </a:extLst>
          </p:cNvPr>
          <p:cNvSpPr txBox="1"/>
          <p:nvPr/>
        </p:nvSpPr>
        <p:spPr>
          <a:xfrm>
            <a:off x="1710081" y="6767555"/>
            <a:ext cx="3935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b="1" dirty="0">
                <a:solidFill>
                  <a:srgbClr val="FF0000"/>
                </a:solidFill>
              </a:rPr>
              <a:t>皆様、どうもありがとうございました。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028E4E-BF2F-4D31-8B6E-F74F57366687}"/>
              </a:ext>
            </a:extLst>
          </p:cNvPr>
          <p:cNvSpPr txBox="1"/>
          <p:nvPr/>
        </p:nvSpPr>
        <p:spPr>
          <a:xfrm>
            <a:off x="5025118" y="9613175"/>
            <a:ext cx="1696814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kumimoji="1" lang="ja-JP" altLang="en-US" sz="1400" b="1" dirty="0"/>
              <a:t>裏面があります</a:t>
            </a:r>
            <a:endParaRPr kumimoji="1"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316084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20893" y="2278414"/>
            <a:ext cx="53799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私たちは地域の一員として、地域環境改善のためにボランティアで対策をしています。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可能な範囲でご寄付をいただけますと、大変にありがたく存じます。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ネコタイサクノカイ　マルヤママルコ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268711"/>
              </p:ext>
            </p:extLst>
          </p:nvPr>
        </p:nvGraphicFramePr>
        <p:xfrm>
          <a:off x="1303217" y="569253"/>
          <a:ext cx="4059358" cy="13150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2077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手術費（オス）</a:t>
                      </a:r>
                      <a:r>
                        <a:rPr kumimoji="1" lang="en-US" altLang="ja-JP" sz="1100" dirty="0"/>
                        <a:t>3,240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12,960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手術費（メス）</a:t>
                      </a:r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38,880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20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30,000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787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▲</a:t>
                      </a:r>
                      <a:r>
                        <a:rPr kumimoji="1" lang="en-US" altLang="ja-JP" sz="1100" dirty="0"/>
                        <a:t>8,880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27930" y="240050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20893" y="1898078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20893" y="2086264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1426A6C-C4FC-49B2-81D9-B4333C61764E}"/>
              </a:ext>
            </a:extLst>
          </p:cNvPr>
          <p:cNvSpPr txBox="1"/>
          <p:nvPr/>
        </p:nvSpPr>
        <p:spPr>
          <a:xfrm>
            <a:off x="343397" y="8382366"/>
            <a:ext cx="518400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 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1A51B79-9871-4CBD-8482-3079142E07A1}"/>
              </a:ext>
            </a:extLst>
          </p:cNvPr>
          <p:cNvSpPr txBox="1"/>
          <p:nvPr/>
        </p:nvSpPr>
        <p:spPr>
          <a:xfrm>
            <a:off x="326055" y="7199167"/>
            <a:ext cx="6300112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猫は爆発的な繁殖力があり、１匹のメスから始まって、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200" dirty="0"/>
              <a:t>　① できるだけ早く全頭手術すること</a:t>
            </a:r>
            <a:endParaRPr kumimoji="1" lang="en-US" altLang="ja-JP" sz="1200" dirty="0"/>
          </a:p>
          <a:p>
            <a:r>
              <a:rPr kumimoji="1" lang="ja-JP" altLang="en-US" sz="1200" dirty="0"/>
              <a:t>　② 全頭手術後も油断せずに、捨て猫や流入猫を即座に把握し対策していくこと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200" dirty="0"/>
              <a:t>以上２点によってノラ猫の数が減少します。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40ACDF-8495-4A8D-82A3-2B4648AF81A7}"/>
              </a:ext>
            </a:extLst>
          </p:cNvPr>
          <p:cNvSpPr txBox="1"/>
          <p:nvPr/>
        </p:nvSpPr>
        <p:spPr>
          <a:xfrm>
            <a:off x="406513" y="8794177"/>
            <a:ext cx="605177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この地域のノラ猫を減らしたいと考えています。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何卒ご理解いただきたく、よろしくお願い申し上げます。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D87980-1ED3-4B51-A218-C6875E9CA9A7}"/>
              </a:ext>
            </a:extLst>
          </p:cNvPr>
          <p:cNvSpPr txBox="1"/>
          <p:nvPr/>
        </p:nvSpPr>
        <p:spPr>
          <a:xfrm>
            <a:off x="449030" y="960414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猫の会　〇山・✕川・△村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C65B418-88DE-4257-BABF-9D94E28BA920}"/>
              </a:ext>
            </a:extLst>
          </p:cNvPr>
          <p:cNvSpPr txBox="1"/>
          <p:nvPr/>
        </p:nvSpPr>
        <p:spPr>
          <a:xfrm>
            <a:off x="278944" y="3611096"/>
            <a:ext cx="6300112" cy="31755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私たちはエサやりをしていますが、以下のマナーを守ります。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手術済（または手術予定）の猫だけを対象に、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② 毎日同じ時間、同じ場所で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③ 頭数分に小分けしてエサを与え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猫の食後はすぐに片付け、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⑤ 他の猫が寄り付かないよう清掃します。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このやり方の場合、毎日同じ時間、同じ場所に猫が集結するため、捨て猫や流れ猫をすぐに把握する</a:t>
            </a:r>
            <a:endParaRPr kumimoji="1" lang="en-US" altLang="ja-JP" sz="1000" dirty="0"/>
          </a:p>
          <a:p>
            <a:r>
              <a:rPr kumimoji="1" lang="ja-JP" altLang="en-US" sz="1000" dirty="0"/>
              <a:t>　　ことができ、手術などの対策を行うことができます。</a:t>
            </a:r>
            <a:endParaRPr kumimoji="1" lang="en-US" altLang="ja-JP" sz="1000" dirty="0"/>
          </a:p>
          <a:p>
            <a:pPr>
              <a:spcBef>
                <a:spcPts val="1200"/>
              </a:spcBef>
            </a:pPr>
            <a:r>
              <a:rPr kumimoji="1" lang="en-US" altLang="ja-JP" sz="10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000" b="1" dirty="0">
                <a:solidFill>
                  <a:srgbClr val="FF0000"/>
                </a:solidFill>
              </a:rPr>
              <a:t>エサやりしている方へお願い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エサを置いたまま一定時間放置すると、匂いにつられて周辺地域の未手術猫がやってきますので、</a:t>
            </a:r>
            <a:endParaRPr kumimoji="1" lang="en-US" altLang="ja-JP" sz="1000" dirty="0"/>
          </a:p>
          <a:p>
            <a:r>
              <a:rPr kumimoji="1" lang="ja-JP" altLang="en-US" sz="1000" dirty="0"/>
              <a:t>　　手術したことが無駄になります。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エサやりしている方は、上記①～⑤のやり方でお願いします（エサやりしている方、ぜひご相談くだ</a:t>
            </a:r>
            <a:endParaRPr kumimoji="1" lang="en-US" altLang="ja-JP" sz="1000" dirty="0"/>
          </a:p>
          <a:p>
            <a:r>
              <a:rPr kumimoji="1" lang="ja-JP" altLang="en-US" sz="1000" dirty="0"/>
              <a:t>　　さい。）。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また、見知らぬ猫を見かけたときは、対策を考えねばなりませんので、すぐにご連絡ください。</a:t>
            </a:r>
            <a:endParaRPr kumimoji="1" lang="en-US" altLang="ja-JP" sz="1000" dirty="0"/>
          </a:p>
          <a:p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2281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428</Words>
  <Application>Microsoft Office PowerPoint</Application>
  <PresentationFormat>A4 210 x 297 mm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98</cp:revision>
  <cp:lastPrinted>2019-01-28T17:17:41Z</cp:lastPrinted>
  <dcterms:created xsi:type="dcterms:W3CDTF">2019-01-26T15:48:16Z</dcterms:created>
  <dcterms:modified xsi:type="dcterms:W3CDTF">2019-08-19T14:29:05Z</dcterms:modified>
</cp:coreProperties>
</file>