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463" autoAdjust="0"/>
    <p:restoredTop sz="94660"/>
  </p:normalViewPr>
  <p:slideViewPr>
    <p:cSldViewPr snapToGrid="0">
      <p:cViewPr>
        <p:scale>
          <a:sx n="100" d="100"/>
          <a:sy n="100" d="100"/>
        </p:scale>
        <p:origin x="882" y="-30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2019/8/18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78944" y="620632"/>
            <a:ext cx="6300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100" dirty="0">
                <a:solidFill>
                  <a:srgbClr val="0070C0"/>
                </a:solidFill>
              </a:rPr>
              <a:t>ノラ猫に去勢不妊手術をします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49035" y="1846477"/>
            <a:ext cx="59599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捕獲し、去勢不妊手術をし、元の場所に戻します（「ＴＮＲ」といいます）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4856772" y="2279176"/>
            <a:ext cx="1747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手術済の猫は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耳先を</a:t>
            </a:r>
          </a:p>
          <a:p>
            <a:r>
              <a:rPr kumimoji="1" lang="ja-JP" altLang="en-US" sz="1100" b="1" dirty="0">
                <a:solidFill>
                  <a:srgbClr val="FF0000"/>
                </a:solidFill>
              </a:rPr>
              <a:t>Ｖ字にカット</a:t>
            </a:r>
            <a:r>
              <a:rPr kumimoji="1" lang="ja-JP" altLang="en-US" sz="1100" dirty="0"/>
              <a:t>します</a:t>
            </a:r>
            <a:endParaRPr kumimoji="1" lang="en-US" altLang="ja-JP" sz="1100" dirty="0"/>
          </a:p>
          <a:p>
            <a:pPr>
              <a:spcBef>
                <a:spcPts val="1200"/>
              </a:spcBef>
            </a:pPr>
            <a:r>
              <a:rPr kumimoji="1" lang="ja-JP" altLang="en-US" sz="1100" dirty="0"/>
              <a:t>耳先カットの猫は</a:t>
            </a:r>
            <a:endParaRPr kumimoji="1" lang="en-US" altLang="ja-JP" sz="1100" dirty="0"/>
          </a:p>
          <a:p>
            <a:r>
              <a:rPr kumimoji="1" lang="ja-JP" altLang="en-US" sz="1100" dirty="0"/>
              <a:t>もう繁殖しません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278944" y="129701"/>
            <a:ext cx="6293306" cy="1191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1525213-E555-43BD-95BA-D6310F546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361" y="2182171"/>
            <a:ext cx="2737825" cy="1322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27090" y="2210117"/>
            <a:ext cx="1120475" cy="10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EE58-168B-4BED-BDCB-2B63DE4C79EE}"/>
              </a:ext>
            </a:extLst>
          </p:cNvPr>
          <p:cNvSpPr txBox="1"/>
          <p:nvPr/>
        </p:nvSpPr>
        <p:spPr>
          <a:xfrm>
            <a:off x="278944" y="4812353"/>
            <a:ext cx="6300112" cy="101566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対策の効果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ノラ猫は、過酷な環境で生きているため、多くが４～５年の寿命です。このため、</a:t>
            </a:r>
            <a:endParaRPr kumimoji="1" lang="en-US" altLang="ja-JP" sz="1200" dirty="0"/>
          </a:p>
          <a:p>
            <a:pPr marL="180000">
              <a:spcBef>
                <a:spcPts val="300"/>
              </a:spcBef>
            </a:pPr>
            <a:r>
              <a:rPr kumimoji="1" lang="ja-JP" altLang="en-US" sz="1200" dirty="0"/>
              <a:t>　① 地域の全頭に手術をすること　② 流入猫や捨て猫を把握し対策すること</a:t>
            </a:r>
            <a:endParaRPr kumimoji="1" lang="en-US" altLang="ja-JP" sz="1200" dirty="0"/>
          </a:p>
          <a:p>
            <a:pPr marL="180000">
              <a:spcBef>
                <a:spcPts val="300"/>
              </a:spcBef>
            </a:pPr>
            <a:r>
              <a:rPr kumimoji="1" lang="ja-JP" altLang="en-US" sz="1200" dirty="0"/>
              <a:t>以上２点の徹底によって、着実に頭数が減っていきます。</a:t>
            </a:r>
            <a:endParaRPr kumimoji="1" lang="en-US" altLang="ja-JP" sz="12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685BA5-DDFA-488C-89EF-939417B443D3}"/>
              </a:ext>
            </a:extLst>
          </p:cNvPr>
          <p:cNvSpPr txBox="1"/>
          <p:nvPr/>
        </p:nvSpPr>
        <p:spPr>
          <a:xfrm>
            <a:off x="278943" y="5905072"/>
            <a:ext cx="6300112" cy="249242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これ以上猫を集めないエサやりの方法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私たちはエサやりをしていますが、以下のマナーを守ります。</a:t>
            </a:r>
            <a:endParaRPr kumimoji="1" lang="en-US" altLang="ja-JP" sz="1200" dirty="0"/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①手術済（または手術予定）の猫だけを対象に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② 毎日同じ時間、同じ場所で、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③ 頭数分に小分けしてエサを与え、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④ 猫の食後はすぐに片付け、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⑤ 他の猫が寄り付かないよう清掃します。</a:t>
            </a:r>
            <a:endParaRPr kumimoji="1" lang="en-US" altLang="ja-JP" sz="12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このやり方の場合、毎日同じ時間、同じ場所に猫が集結するため、捨て猫や流れ猫を適宜把握する</a:t>
            </a:r>
            <a:endParaRPr kumimoji="1" lang="en-US" altLang="ja-JP" sz="1000" dirty="0"/>
          </a:p>
          <a:p>
            <a:r>
              <a:rPr kumimoji="1" lang="ja-JP" altLang="en-US" sz="1000" dirty="0"/>
              <a:t>　　ことができ、手術などの対策を行うことができます。</a:t>
            </a:r>
            <a:endParaRPr kumimoji="1" lang="en-US" altLang="ja-JP" sz="10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エサを置いたまま一定時間放置すると、匂いにつられて周辺地域の未手術猫がやってきますので、</a:t>
            </a:r>
            <a:endParaRPr kumimoji="1" lang="en-US" altLang="ja-JP" sz="1000" dirty="0"/>
          </a:p>
          <a:p>
            <a:r>
              <a:rPr kumimoji="1" lang="ja-JP" altLang="en-US" sz="1000" dirty="0"/>
              <a:t>　　手術したことが無駄になります。エサやりしている方は、上記①～⑤のやり方でお願いします（エサ</a:t>
            </a:r>
            <a:endParaRPr kumimoji="1" lang="en-US" altLang="ja-JP" sz="1000" dirty="0"/>
          </a:p>
          <a:p>
            <a:r>
              <a:rPr kumimoji="1" lang="ja-JP" altLang="en-US" sz="1000" dirty="0"/>
              <a:t>　　やりしている方、ぜひご相談ください。）。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391881" y="8795694"/>
            <a:ext cx="625520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手術では、１頭あたりオス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円、メス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円の費用がかかります。</a:t>
            </a:r>
            <a:endParaRPr kumimoji="1" lang="en-US" altLang="ja-JP" sz="1000" dirty="0"/>
          </a:p>
          <a:p>
            <a:pPr>
              <a:spcBef>
                <a:spcPts val="300"/>
              </a:spcBef>
            </a:pPr>
            <a:r>
              <a:rPr kumimoji="1" lang="ja-JP" altLang="en-US" sz="1000" dirty="0"/>
              <a:t>　　趣旨にご賛同いただける場合、可能な範囲でご寄付をいただけると、大変にありがたく存じます。</a:t>
            </a:r>
            <a:endParaRPr kumimoji="1" lang="en-US" altLang="ja-JP" sz="1000" dirty="0"/>
          </a:p>
          <a:p>
            <a:pPr>
              <a:spcBef>
                <a:spcPts val="300"/>
              </a:spcBef>
            </a:pPr>
            <a:r>
              <a:rPr kumimoji="1" lang="ja-JP" altLang="en-US" sz="1000" dirty="0"/>
              <a:t>　　下記までご連絡ください（ご寄付は手術にのみ使います。）。</a:t>
            </a:r>
            <a:endParaRPr kumimoji="1" lang="en-US" altLang="ja-JP" sz="10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CA1B79-EB92-41E6-91A1-CE27FE6C561F}"/>
              </a:ext>
            </a:extLst>
          </p:cNvPr>
          <p:cNvSpPr txBox="1"/>
          <p:nvPr/>
        </p:nvSpPr>
        <p:spPr>
          <a:xfrm>
            <a:off x="449030" y="9614953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〇〇〇町✕丁目 猫の会　〇山・✕川・△村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（〇山）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5231950" y="128945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91881" y="8549498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DFA5BD0-9D50-4628-9B49-314A1DE4F557}"/>
              </a:ext>
            </a:extLst>
          </p:cNvPr>
          <p:cNvSpPr txBox="1"/>
          <p:nvPr/>
        </p:nvSpPr>
        <p:spPr>
          <a:xfrm>
            <a:off x="361839" y="237934"/>
            <a:ext cx="4076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〇〇〇町✕丁目✕✕番付近の皆さまへ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1755FE0-B0E3-4B0A-BFFA-DE92103E4468}"/>
              </a:ext>
            </a:extLst>
          </p:cNvPr>
          <p:cNvSpPr txBox="1"/>
          <p:nvPr/>
        </p:nvSpPr>
        <p:spPr>
          <a:xfrm>
            <a:off x="50673" y="1391601"/>
            <a:ext cx="6753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rgbClr val="FF0000"/>
                </a:solidFill>
              </a:rPr>
              <a:t>〇月△日から、手術のための捕獲作業を開始します</a:t>
            </a:r>
            <a:endParaRPr kumimoji="1" lang="en-US" altLang="ja-JP" sz="2200" b="1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E8E760C-2567-4939-8FA7-1B58D4719B32}"/>
              </a:ext>
            </a:extLst>
          </p:cNvPr>
          <p:cNvSpPr txBox="1"/>
          <p:nvPr/>
        </p:nvSpPr>
        <p:spPr>
          <a:xfrm>
            <a:off x="272138" y="3578583"/>
            <a:ext cx="6300112" cy="116185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飼い猫には首輪（名札付き）の装着を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「飼い主の連絡先の付いた首輪をつけていない」猫や、「耳先カットが無い」猫は、未手術のノラ猫と区別がつかず、手術対象とせざるを得ません。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放し飼いや、手術済のノラ猫の情報をお持ちの方は、ご連絡ください。</a:t>
            </a:r>
            <a:endParaRPr kumimoji="1" lang="en-US" altLang="ja-JP" sz="1200" dirty="0"/>
          </a:p>
          <a:p>
            <a:pPr>
              <a:spcBef>
                <a:spcPts val="300"/>
              </a:spcBef>
            </a:pPr>
            <a:r>
              <a:rPr kumimoji="1" lang="ja-JP" altLang="en-US" sz="12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 　外に出ている猫は、室内飼育の猫と比べ、圧倒的に短命です。室内飼育を強くお勧めします。</a:t>
            </a:r>
          </a:p>
        </p:txBody>
      </p:sp>
    </p:spTree>
    <p:extLst>
      <p:ext uri="{BB962C8B-B14F-4D97-AF65-F5344CB8AC3E}">
        <p14:creationId xmlns:p14="http://schemas.microsoft.com/office/powerpoint/2010/main" val="3887101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</TotalTime>
  <Words>256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信雄 石森</dc:creator>
  <cp:lastModifiedBy>信雄 石森</cp:lastModifiedBy>
  <cp:revision>66</cp:revision>
  <cp:lastPrinted>2019-07-10T14:10:41Z</cp:lastPrinted>
  <dcterms:created xsi:type="dcterms:W3CDTF">2019-01-26T15:48:16Z</dcterms:created>
  <dcterms:modified xsi:type="dcterms:W3CDTF">2019-08-17T18:22:11Z</dcterms:modified>
</cp:coreProperties>
</file>